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431" r:id="rId2"/>
    <p:sldId id="510" r:id="rId3"/>
    <p:sldId id="512" r:id="rId4"/>
    <p:sldId id="507" r:id="rId5"/>
    <p:sldId id="508" r:id="rId6"/>
    <p:sldId id="509" r:id="rId7"/>
    <p:sldId id="505" r:id="rId8"/>
    <p:sldId id="511" r:id="rId9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s Romero Gutierrez" initials="ARG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009900"/>
    <a:srgbClr val="008000"/>
    <a:srgbClr val="006600"/>
    <a:srgbClr val="99CC00"/>
    <a:srgbClr val="00EE8E"/>
    <a:srgbClr val="00CCFF"/>
    <a:srgbClr val="33CCFF"/>
    <a:srgbClr val="66CCFF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94662" autoAdjust="0"/>
  </p:normalViewPr>
  <p:slideViewPr>
    <p:cSldViewPr>
      <p:cViewPr>
        <p:scale>
          <a:sx n="77" d="100"/>
          <a:sy n="77" d="100"/>
        </p:scale>
        <p:origin x="-1092" y="90"/>
      </p:cViewPr>
      <p:guideLst>
        <p:guide orient="horz" pos="23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DABDB-401A-41E0-913C-9860D6527D51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1B29-1A91-4813-A7EE-3D54C110CB7B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528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41B29-1A91-4813-A7EE-3D54C110CB7B}" type="slidenum">
              <a:rPr lang="es-CL" smtClean="0"/>
              <a:pPr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734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554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059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912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340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896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166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714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558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464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324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294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C91B9-6328-448B-8F3F-58D1A51FF797}" type="datetimeFigureOut">
              <a:rPr lang="es-CL" smtClean="0"/>
              <a:pPr/>
              <a:t>25-11-2019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80810-B24F-45DD-BAB7-92D4B5C2CB06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707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4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0" y="0"/>
            <a:ext cx="161764" cy="220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948264" y="6165304"/>
            <a:ext cx="213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1F497D"/>
                </a:solidFill>
              </a:rPr>
              <a:t>Noviembre de 2018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39552" y="260648"/>
            <a:ext cx="3528392" cy="45986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13064" y="361399"/>
            <a:ext cx="3384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1F497D"/>
                </a:solidFill>
                <a:latin typeface="American Typewriter"/>
                <a:cs typeface="American Typewriter"/>
              </a:rPr>
              <a:t>Resultados plan de difusión</a:t>
            </a:r>
          </a:p>
          <a:p>
            <a:r>
              <a:rPr lang="es-ES" sz="2800" b="1" dirty="0">
                <a:solidFill>
                  <a:srgbClr val="1F497D"/>
                </a:solidFill>
                <a:latin typeface="American Typewriter"/>
                <a:cs typeface="American Typewriter"/>
              </a:rPr>
              <a:t>“Compromiso Escolar”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C164E674-57FE-475C-A789-42D40490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2" y="2204864"/>
            <a:ext cx="2211052" cy="136457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1FDDCBCF-BC87-405D-AB6F-676CB58D8EDF}"/>
              </a:ext>
            </a:extLst>
          </p:cNvPr>
          <p:cNvSpPr txBox="1"/>
          <p:nvPr/>
        </p:nvSpPr>
        <p:spPr>
          <a:xfrm>
            <a:off x="1136812" y="3966726"/>
            <a:ext cx="24790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lang="es-CL" sz="32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endParaRPr lang="es-CL" sz="4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L" sz="1100" dirty="0">
                <a:solidFill>
                  <a:srgbClr val="002060"/>
                </a:solidFill>
              </a:rPr>
              <a:t>DIRECCIÓN DE COMUNICACIONES </a:t>
            </a:r>
          </a:p>
        </p:txBody>
      </p:sp>
    </p:spTree>
    <p:extLst>
      <p:ext uri="{BB962C8B-B14F-4D97-AF65-F5344CB8AC3E}">
        <p14:creationId xmlns:p14="http://schemas.microsoft.com/office/powerpoint/2010/main" val="385969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3059" y="194491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      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Cambria"/>
              </a:rPr>
              <a:t>PUBLICACIONES</a:t>
            </a:r>
            <a:endParaRPr lang="es-CL" sz="2800" dirty="0">
              <a:solidFill>
                <a:schemeClr val="tx2">
                  <a:lumMod val="75000"/>
                </a:schemeClr>
              </a:solidFill>
              <a:latin typeface="American Typewriter"/>
              <a:cs typeface="Cambria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0" y="0"/>
            <a:ext cx="161764" cy="220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755576" y="1196752"/>
            <a:ext cx="799288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 sz="1800"/>
            </a:pPr>
            <a:r>
              <a:rPr lang="es-CL" sz="3200" b="1" dirty="0">
                <a:solidFill>
                  <a:schemeClr val="tx2"/>
                </a:solidFill>
                <a:latin typeface="American Typewriter"/>
                <a:cs typeface="American Typewriter"/>
              </a:rPr>
              <a:t>   </a:t>
            </a:r>
          </a:p>
          <a:p>
            <a:pPr lvl="0" algn="just">
              <a:defRPr sz="1800"/>
            </a:pPr>
            <a:endParaRPr lang="es-CL" sz="3200" b="1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" name="12 Conector recto">
            <a:extLst>
              <a:ext uri="{FF2B5EF4-FFF2-40B4-BE49-F238E27FC236}">
                <a16:creationId xmlns="" xmlns:a16="http://schemas.microsoft.com/office/drawing/2014/main" id="{EF7FF84A-843F-47BB-9750-4044F9650A8B}"/>
              </a:ext>
            </a:extLst>
          </p:cNvPr>
          <p:cNvCxnSpPr/>
          <p:nvPr/>
        </p:nvCxnSpPr>
        <p:spPr>
          <a:xfrm>
            <a:off x="806871" y="764704"/>
            <a:ext cx="806489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13 Rectángulo">
            <a:extLst>
              <a:ext uri="{FF2B5EF4-FFF2-40B4-BE49-F238E27FC236}">
                <a16:creationId xmlns="" xmlns:a16="http://schemas.microsoft.com/office/drawing/2014/main" id="{8C6758E6-40AC-441E-A25E-953E92449563}"/>
              </a:ext>
            </a:extLst>
          </p:cNvPr>
          <p:cNvSpPr/>
          <p:nvPr/>
        </p:nvSpPr>
        <p:spPr>
          <a:xfrm>
            <a:off x="755576" y="718985"/>
            <a:ext cx="29523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pic>
        <p:nvPicPr>
          <p:cNvPr id="11" name="Picture 2" descr="C:\Users\Tiare\Desktop\Diseño Tiare\Value\Presentacion\triangulo.png">
            <a:extLst>
              <a:ext uri="{FF2B5EF4-FFF2-40B4-BE49-F238E27FC236}">
                <a16:creationId xmlns="" xmlns:a16="http://schemas.microsoft.com/office/drawing/2014/main" id="{186D3F0F-F871-4F1D-B8B1-4D87963B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25" y="273640"/>
            <a:ext cx="385290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62783C6E-1770-41CA-83A0-06BCF2AC69D6}"/>
              </a:ext>
            </a:extLst>
          </p:cNvPr>
          <p:cNvSpPr txBox="1"/>
          <p:nvPr/>
        </p:nvSpPr>
        <p:spPr>
          <a:xfrm>
            <a:off x="5139409" y="919486"/>
            <a:ext cx="3249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31 de marzo 2019</a:t>
            </a:r>
          </a:p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El Mercurio, Sección Educación y versión digital.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2543CD09-6D95-4FF1-AC40-3B1A97637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10137" r="30219" b="6579"/>
          <a:stretch/>
        </p:blipFill>
        <p:spPr>
          <a:xfrm>
            <a:off x="5128941" y="2204863"/>
            <a:ext cx="3894211" cy="3888425"/>
          </a:xfrm>
          <a:prstGeom prst="rect">
            <a:avLst/>
          </a:prstGeom>
        </p:spPr>
      </p:pic>
      <p:pic>
        <p:nvPicPr>
          <p:cNvPr id="10" name="Imagen 9" descr="Imagen que contiene texto, periódico, captura de pantalla&#10;&#10;Descripción generada automáticamente">
            <a:extLst>
              <a:ext uri="{FF2B5EF4-FFF2-40B4-BE49-F238E27FC236}">
                <a16:creationId xmlns="" xmlns:a16="http://schemas.microsoft.com/office/drawing/2014/main" id="{A404AF16-DC77-4F92-A886-B92FE14EB3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0" b="32244"/>
          <a:stretch/>
        </p:blipFill>
        <p:spPr>
          <a:xfrm>
            <a:off x="179512" y="892520"/>
            <a:ext cx="4882682" cy="57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3059" y="194491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      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Cambria"/>
              </a:rPr>
              <a:t>PUBLICACIONES</a:t>
            </a:r>
            <a:endParaRPr lang="es-CL" sz="2800" dirty="0">
              <a:solidFill>
                <a:schemeClr val="tx2">
                  <a:lumMod val="75000"/>
                </a:schemeClr>
              </a:solidFill>
              <a:latin typeface="American Typewriter"/>
              <a:cs typeface="Cambria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0" y="0"/>
            <a:ext cx="161764" cy="220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755576" y="1196752"/>
            <a:ext cx="799288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 sz="1800"/>
            </a:pPr>
            <a:r>
              <a:rPr lang="es-CL" sz="3200" b="1" dirty="0">
                <a:solidFill>
                  <a:schemeClr val="tx2"/>
                </a:solidFill>
                <a:latin typeface="American Typewriter"/>
                <a:cs typeface="American Typewriter"/>
              </a:rPr>
              <a:t>   </a:t>
            </a:r>
          </a:p>
          <a:p>
            <a:pPr lvl="0" algn="just">
              <a:defRPr sz="1800"/>
            </a:pPr>
            <a:endParaRPr lang="es-CL" sz="3200" b="1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" name="12 Conector recto">
            <a:extLst>
              <a:ext uri="{FF2B5EF4-FFF2-40B4-BE49-F238E27FC236}">
                <a16:creationId xmlns="" xmlns:a16="http://schemas.microsoft.com/office/drawing/2014/main" id="{EF7FF84A-843F-47BB-9750-4044F9650A8B}"/>
              </a:ext>
            </a:extLst>
          </p:cNvPr>
          <p:cNvCxnSpPr/>
          <p:nvPr/>
        </p:nvCxnSpPr>
        <p:spPr>
          <a:xfrm>
            <a:off x="806871" y="764704"/>
            <a:ext cx="806489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13 Rectángulo">
            <a:extLst>
              <a:ext uri="{FF2B5EF4-FFF2-40B4-BE49-F238E27FC236}">
                <a16:creationId xmlns="" xmlns:a16="http://schemas.microsoft.com/office/drawing/2014/main" id="{8C6758E6-40AC-441E-A25E-953E92449563}"/>
              </a:ext>
            </a:extLst>
          </p:cNvPr>
          <p:cNvSpPr/>
          <p:nvPr/>
        </p:nvSpPr>
        <p:spPr>
          <a:xfrm>
            <a:off x="755576" y="718985"/>
            <a:ext cx="29523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pic>
        <p:nvPicPr>
          <p:cNvPr id="11" name="Picture 2" descr="C:\Users\Tiare\Desktop\Diseño Tiare\Value\Presentacion\triangulo.png">
            <a:extLst>
              <a:ext uri="{FF2B5EF4-FFF2-40B4-BE49-F238E27FC236}">
                <a16:creationId xmlns="" xmlns:a16="http://schemas.microsoft.com/office/drawing/2014/main" id="{186D3F0F-F871-4F1D-B8B1-4D87963B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25" y="273640"/>
            <a:ext cx="385290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FF1F393-7889-4CD7-A783-EBE14D2F3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9" y="946203"/>
            <a:ext cx="3430286" cy="56082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C7912B38-A842-452A-B234-E6034FA77442}"/>
              </a:ext>
            </a:extLst>
          </p:cNvPr>
          <p:cNvSpPr txBox="1"/>
          <p:nvPr/>
        </p:nvSpPr>
        <p:spPr>
          <a:xfrm>
            <a:off x="4775197" y="1196752"/>
            <a:ext cx="412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3 de diciembre de 2018</a:t>
            </a:r>
          </a:p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Entrevista en programa “Déjate Caer” de Radio Infinita y nota en portal web. </a:t>
            </a:r>
          </a:p>
        </p:txBody>
      </p:sp>
    </p:spTree>
    <p:extLst>
      <p:ext uri="{BB962C8B-B14F-4D97-AF65-F5344CB8AC3E}">
        <p14:creationId xmlns:p14="http://schemas.microsoft.com/office/powerpoint/2010/main" val="349138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3059" y="194491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      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Cambria"/>
              </a:rPr>
              <a:t>PUBLICACIONES</a:t>
            </a:r>
            <a:endParaRPr lang="es-CL" sz="2800" dirty="0">
              <a:solidFill>
                <a:schemeClr val="tx2">
                  <a:lumMod val="75000"/>
                </a:schemeClr>
              </a:solidFill>
              <a:latin typeface="American Typewriter"/>
              <a:cs typeface="Cambria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0" y="0"/>
            <a:ext cx="161764" cy="220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755576" y="1196752"/>
            <a:ext cx="799288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 sz="1800"/>
            </a:pPr>
            <a:r>
              <a:rPr lang="es-CL" sz="3200" b="1" dirty="0">
                <a:solidFill>
                  <a:schemeClr val="tx2"/>
                </a:solidFill>
                <a:latin typeface="American Typewriter"/>
                <a:cs typeface="American Typewriter"/>
              </a:rPr>
              <a:t>   </a:t>
            </a:r>
          </a:p>
          <a:p>
            <a:pPr lvl="0" algn="just">
              <a:defRPr sz="1800"/>
            </a:pPr>
            <a:endParaRPr lang="es-CL" sz="3200" b="1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" name="12 Conector recto">
            <a:extLst>
              <a:ext uri="{FF2B5EF4-FFF2-40B4-BE49-F238E27FC236}">
                <a16:creationId xmlns="" xmlns:a16="http://schemas.microsoft.com/office/drawing/2014/main" id="{EF7FF84A-843F-47BB-9750-4044F9650A8B}"/>
              </a:ext>
            </a:extLst>
          </p:cNvPr>
          <p:cNvCxnSpPr/>
          <p:nvPr/>
        </p:nvCxnSpPr>
        <p:spPr>
          <a:xfrm>
            <a:off x="806871" y="764704"/>
            <a:ext cx="806489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13 Rectángulo">
            <a:extLst>
              <a:ext uri="{FF2B5EF4-FFF2-40B4-BE49-F238E27FC236}">
                <a16:creationId xmlns="" xmlns:a16="http://schemas.microsoft.com/office/drawing/2014/main" id="{8C6758E6-40AC-441E-A25E-953E92449563}"/>
              </a:ext>
            </a:extLst>
          </p:cNvPr>
          <p:cNvSpPr/>
          <p:nvPr/>
        </p:nvSpPr>
        <p:spPr>
          <a:xfrm>
            <a:off x="755576" y="718985"/>
            <a:ext cx="29523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pic>
        <p:nvPicPr>
          <p:cNvPr id="11" name="Picture 2" descr="C:\Users\Tiare\Desktop\Diseño Tiare\Value\Presentacion\triangulo.png">
            <a:extLst>
              <a:ext uri="{FF2B5EF4-FFF2-40B4-BE49-F238E27FC236}">
                <a16:creationId xmlns="" xmlns:a16="http://schemas.microsoft.com/office/drawing/2014/main" id="{186D3F0F-F871-4F1D-B8B1-4D87963B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25" y="273640"/>
            <a:ext cx="385290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9F93675B-D3F2-4EBE-9FD7-153976499D22}"/>
              </a:ext>
            </a:extLst>
          </p:cNvPr>
          <p:cNvSpPr txBox="1"/>
          <p:nvPr/>
        </p:nvSpPr>
        <p:spPr>
          <a:xfrm>
            <a:off x="322987" y="1012628"/>
            <a:ext cx="4125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26 de noviembre de 2018</a:t>
            </a:r>
          </a:p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Entrevista en programa “</a:t>
            </a:r>
            <a:r>
              <a:rPr lang="es-CL" b="1" dirty="0" err="1">
                <a:solidFill>
                  <a:srgbClr val="002060"/>
                </a:solidFill>
                <a:latin typeface="American Typewriter"/>
              </a:rPr>
              <a:t>Work</a:t>
            </a:r>
            <a:r>
              <a:rPr lang="es-CL" b="1" dirty="0">
                <a:solidFill>
                  <a:srgbClr val="002060"/>
                </a:solidFill>
                <a:latin typeface="American Typewriter"/>
              </a:rPr>
              <a:t> Café” de Radio Zero.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31EC8CFD-62E9-4E97-8B55-6EA3F32F30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6"/>
          <a:stretch/>
        </p:blipFill>
        <p:spPr>
          <a:xfrm>
            <a:off x="266025" y="2306038"/>
            <a:ext cx="4125937" cy="313326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C2F7F0E5-BB76-4EDC-9FB7-115B26985507}"/>
              </a:ext>
            </a:extLst>
          </p:cNvPr>
          <p:cNvSpPr txBox="1"/>
          <p:nvPr/>
        </p:nvSpPr>
        <p:spPr>
          <a:xfrm>
            <a:off x="4775197" y="828710"/>
            <a:ext cx="412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14 de noviembre de 2018</a:t>
            </a:r>
          </a:p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Entrevista en programa “La invención del futuro” de Radio Pauta y nota en portal web.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2BFC0EB3-F359-41AE-970B-38F99D53A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566" r="-1344" b="46839"/>
          <a:stretch/>
        </p:blipFill>
        <p:spPr>
          <a:xfrm>
            <a:off x="4927778" y="2236194"/>
            <a:ext cx="3762039" cy="35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6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3059" y="194491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      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Cambria"/>
              </a:rPr>
              <a:t>PUBLICACIONES</a:t>
            </a:r>
            <a:endParaRPr lang="es-CL" sz="2800" dirty="0">
              <a:solidFill>
                <a:schemeClr val="tx2">
                  <a:lumMod val="75000"/>
                </a:schemeClr>
              </a:solidFill>
              <a:latin typeface="American Typewriter"/>
              <a:cs typeface="Cambria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0" y="0"/>
            <a:ext cx="161764" cy="220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cxnSp>
        <p:nvCxnSpPr>
          <p:cNvPr id="7" name="12 Conector recto">
            <a:extLst>
              <a:ext uri="{FF2B5EF4-FFF2-40B4-BE49-F238E27FC236}">
                <a16:creationId xmlns="" xmlns:a16="http://schemas.microsoft.com/office/drawing/2014/main" id="{EF7FF84A-843F-47BB-9750-4044F9650A8B}"/>
              </a:ext>
            </a:extLst>
          </p:cNvPr>
          <p:cNvCxnSpPr/>
          <p:nvPr/>
        </p:nvCxnSpPr>
        <p:spPr>
          <a:xfrm>
            <a:off x="806871" y="764704"/>
            <a:ext cx="806489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13 Rectángulo">
            <a:extLst>
              <a:ext uri="{FF2B5EF4-FFF2-40B4-BE49-F238E27FC236}">
                <a16:creationId xmlns="" xmlns:a16="http://schemas.microsoft.com/office/drawing/2014/main" id="{8C6758E6-40AC-441E-A25E-953E92449563}"/>
              </a:ext>
            </a:extLst>
          </p:cNvPr>
          <p:cNvSpPr/>
          <p:nvPr/>
        </p:nvSpPr>
        <p:spPr>
          <a:xfrm>
            <a:off x="755576" y="718985"/>
            <a:ext cx="29523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pic>
        <p:nvPicPr>
          <p:cNvPr id="11" name="Picture 2" descr="C:\Users\Tiare\Desktop\Diseño Tiare\Value\Presentacion\triangulo.png">
            <a:extLst>
              <a:ext uri="{FF2B5EF4-FFF2-40B4-BE49-F238E27FC236}">
                <a16:creationId xmlns="" xmlns:a16="http://schemas.microsoft.com/office/drawing/2014/main" id="{186D3F0F-F871-4F1D-B8B1-4D87963B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25" y="273640"/>
            <a:ext cx="385290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9F93675B-D3F2-4EBE-9FD7-153976499D22}"/>
              </a:ext>
            </a:extLst>
          </p:cNvPr>
          <p:cNvSpPr txBox="1"/>
          <p:nvPr/>
        </p:nvSpPr>
        <p:spPr>
          <a:xfrm>
            <a:off x="390828" y="941819"/>
            <a:ext cx="4125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15 de noviembre de 2018</a:t>
            </a:r>
          </a:p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Portal EMOL, vinculación con el medio.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BBC31628-D417-4719-9C20-8805369DA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63" y="1537323"/>
            <a:ext cx="3295145" cy="50171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="" xmlns:a16="http://schemas.microsoft.com/office/drawing/2014/main" id="{2AC4DC5D-B4BE-42A2-8175-631D006FC881}"/>
              </a:ext>
            </a:extLst>
          </p:cNvPr>
          <p:cNvSpPr txBox="1"/>
          <p:nvPr/>
        </p:nvSpPr>
        <p:spPr>
          <a:xfrm>
            <a:off x="4745830" y="873586"/>
            <a:ext cx="4125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14 de noviembre de 2018</a:t>
            </a:r>
          </a:p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Portal </a:t>
            </a:r>
            <a:r>
              <a:rPr lang="es-CL" b="1" dirty="0" err="1">
                <a:solidFill>
                  <a:srgbClr val="002060"/>
                </a:solidFill>
                <a:latin typeface="American Typewriter"/>
              </a:rPr>
              <a:t>Tecnoeducación</a:t>
            </a:r>
            <a:r>
              <a:rPr lang="es-CL" b="1" dirty="0">
                <a:solidFill>
                  <a:srgbClr val="002060"/>
                </a:solidFill>
                <a:latin typeface="American Typewriter"/>
              </a:rPr>
              <a:t>.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97D4CE5C-B343-4F10-9AAE-1E06F1F17A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66"/>
          <a:stretch/>
        </p:blipFill>
        <p:spPr>
          <a:xfrm>
            <a:off x="476004" y="1858279"/>
            <a:ext cx="3511471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2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3059" y="194491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      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Cambria"/>
              </a:rPr>
              <a:t>PUBLICACIONES</a:t>
            </a:r>
            <a:endParaRPr lang="es-CL" sz="2800" dirty="0">
              <a:solidFill>
                <a:schemeClr val="tx2">
                  <a:lumMod val="75000"/>
                </a:schemeClr>
              </a:solidFill>
              <a:latin typeface="American Typewriter"/>
              <a:cs typeface="Cambria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0" y="0"/>
            <a:ext cx="161764" cy="220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cxnSp>
        <p:nvCxnSpPr>
          <p:cNvPr id="7" name="12 Conector recto">
            <a:extLst>
              <a:ext uri="{FF2B5EF4-FFF2-40B4-BE49-F238E27FC236}">
                <a16:creationId xmlns="" xmlns:a16="http://schemas.microsoft.com/office/drawing/2014/main" id="{EF7FF84A-843F-47BB-9750-4044F9650A8B}"/>
              </a:ext>
            </a:extLst>
          </p:cNvPr>
          <p:cNvCxnSpPr/>
          <p:nvPr/>
        </p:nvCxnSpPr>
        <p:spPr>
          <a:xfrm>
            <a:off x="806871" y="764704"/>
            <a:ext cx="806489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13 Rectángulo">
            <a:extLst>
              <a:ext uri="{FF2B5EF4-FFF2-40B4-BE49-F238E27FC236}">
                <a16:creationId xmlns="" xmlns:a16="http://schemas.microsoft.com/office/drawing/2014/main" id="{8C6758E6-40AC-441E-A25E-953E92449563}"/>
              </a:ext>
            </a:extLst>
          </p:cNvPr>
          <p:cNvSpPr/>
          <p:nvPr/>
        </p:nvSpPr>
        <p:spPr>
          <a:xfrm>
            <a:off x="755576" y="718985"/>
            <a:ext cx="29523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pic>
        <p:nvPicPr>
          <p:cNvPr id="11" name="Picture 2" descr="C:\Users\Tiare\Desktop\Diseño Tiare\Value\Presentacion\triangulo.png">
            <a:extLst>
              <a:ext uri="{FF2B5EF4-FFF2-40B4-BE49-F238E27FC236}">
                <a16:creationId xmlns="" xmlns:a16="http://schemas.microsoft.com/office/drawing/2014/main" id="{186D3F0F-F871-4F1D-B8B1-4D87963B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25" y="273640"/>
            <a:ext cx="385290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9F93675B-D3F2-4EBE-9FD7-153976499D22}"/>
              </a:ext>
            </a:extLst>
          </p:cNvPr>
          <p:cNvSpPr txBox="1"/>
          <p:nvPr/>
        </p:nvSpPr>
        <p:spPr>
          <a:xfrm>
            <a:off x="713382" y="980728"/>
            <a:ext cx="4125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12 de noviembre de 2018</a:t>
            </a:r>
          </a:p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Portal </a:t>
            </a:r>
            <a:r>
              <a:rPr lang="es-CL" b="1" dirty="0" err="1">
                <a:solidFill>
                  <a:srgbClr val="002060"/>
                </a:solidFill>
                <a:latin typeface="American Typewriter"/>
              </a:rPr>
              <a:t>Eduglobal</a:t>
            </a:r>
            <a:r>
              <a:rPr lang="es-CL" b="1" dirty="0">
                <a:solidFill>
                  <a:srgbClr val="002060"/>
                </a:solidFill>
                <a:latin typeface="American Typewriter"/>
              </a:rPr>
              <a:t>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3C0338E-7650-42A6-9BD5-8358FB9AB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72919"/>
            <a:ext cx="2969099" cy="57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9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3059" y="194491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      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Cambria"/>
              </a:rPr>
              <a:t>PUBLICACIONES</a:t>
            </a:r>
            <a:endParaRPr lang="es-CL" sz="2800" dirty="0">
              <a:solidFill>
                <a:schemeClr val="tx2">
                  <a:lumMod val="75000"/>
                </a:schemeClr>
              </a:solidFill>
              <a:latin typeface="American Typewriter"/>
              <a:cs typeface="Cambria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0" y="0"/>
            <a:ext cx="161764" cy="220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755576" y="1196752"/>
            <a:ext cx="799288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 sz="1800"/>
            </a:pPr>
            <a:r>
              <a:rPr lang="es-CL" sz="3200" b="1" dirty="0">
                <a:solidFill>
                  <a:schemeClr val="tx2"/>
                </a:solidFill>
                <a:latin typeface="American Typewriter"/>
                <a:cs typeface="American Typewriter"/>
              </a:rPr>
              <a:t>   </a:t>
            </a:r>
          </a:p>
          <a:p>
            <a:pPr lvl="0" algn="just">
              <a:defRPr sz="1800"/>
            </a:pPr>
            <a:endParaRPr lang="es-CL" sz="3200" b="1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" name="12 Conector recto">
            <a:extLst>
              <a:ext uri="{FF2B5EF4-FFF2-40B4-BE49-F238E27FC236}">
                <a16:creationId xmlns="" xmlns:a16="http://schemas.microsoft.com/office/drawing/2014/main" id="{EF7FF84A-843F-47BB-9750-4044F9650A8B}"/>
              </a:ext>
            </a:extLst>
          </p:cNvPr>
          <p:cNvCxnSpPr/>
          <p:nvPr/>
        </p:nvCxnSpPr>
        <p:spPr>
          <a:xfrm>
            <a:off x="806871" y="764704"/>
            <a:ext cx="806489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13 Rectángulo">
            <a:extLst>
              <a:ext uri="{FF2B5EF4-FFF2-40B4-BE49-F238E27FC236}">
                <a16:creationId xmlns="" xmlns:a16="http://schemas.microsoft.com/office/drawing/2014/main" id="{8C6758E6-40AC-441E-A25E-953E92449563}"/>
              </a:ext>
            </a:extLst>
          </p:cNvPr>
          <p:cNvSpPr/>
          <p:nvPr/>
        </p:nvSpPr>
        <p:spPr>
          <a:xfrm>
            <a:off x="755576" y="718985"/>
            <a:ext cx="29523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pic>
        <p:nvPicPr>
          <p:cNvPr id="11" name="Picture 2" descr="C:\Users\Tiare\Desktop\Diseño Tiare\Value\Presentacion\triangulo.png">
            <a:extLst>
              <a:ext uri="{FF2B5EF4-FFF2-40B4-BE49-F238E27FC236}">
                <a16:creationId xmlns="" xmlns:a16="http://schemas.microsoft.com/office/drawing/2014/main" id="{186D3F0F-F871-4F1D-B8B1-4D87963B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25" y="273640"/>
            <a:ext cx="385290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C7912B38-A842-452A-B234-E6034FA77442}"/>
              </a:ext>
            </a:extLst>
          </p:cNvPr>
          <p:cNvSpPr txBox="1"/>
          <p:nvPr/>
        </p:nvSpPr>
        <p:spPr>
          <a:xfrm>
            <a:off x="5846005" y="1040683"/>
            <a:ext cx="3249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16 de abril de 2018</a:t>
            </a:r>
          </a:p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Entrevista El Mercurio, Sección Educación.</a:t>
            </a:r>
          </a:p>
        </p:txBody>
      </p:sp>
      <p:pic>
        <p:nvPicPr>
          <p:cNvPr id="12" name="Imagen 11" descr="Imagen que contiene texto, periódico&#10;&#10;Descripción generada automáticamente">
            <a:extLst>
              <a:ext uri="{FF2B5EF4-FFF2-40B4-BE49-F238E27FC236}">
                <a16:creationId xmlns="" xmlns:a16="http://schemas.microsoft.com/office/drawing/2014/main" id="{EEEE4E8C-7C9D-4AAA-8FE0-A08A4AFD8F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" b="35558"/>
          <a:stretch/>
        </p:blipFill>
        <p:spPr>
          <a:xfrm>
            <a:off x="370016" y="873780"/>
            <a:ext cx="5414641" cy="57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3059" y="194491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      </a:t>
            </a:r>
            <a:r>
              <a:rPr lang="es-CL" sz="2800" b="1" dirty="0">
                <a:solidFill>
                  <a:schemeClr val="tx2">
                    <a:lumMod val="75000"/>
                  </a:schemeClr>
                </a:solidFill>
                <a:latin typeface="American Typewriter"/>
                <a:cs typeface="Cambria"/>
              </a:rPr>
              <a:t>PUBLICACIONES</a:t>
            </a:r>
            <a:endParaRPr lang="es-CL" sz="2800" dirty="0">
              <a:solidFill>
                <a:schemeClr val="tx2">
                  <a:lumMod val="75000"/>
                </a:schemeClr>
              </a:solidFill>
              <a:latin typeface="American Typewriter"/>
              <a:cs typeface="Cambria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0" y="0"/>
            <a:ext cx="161764" cy="220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755576" y="1196752"/>
            <a:ext cx="799288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 sz="1800"/>
            </a:pPr>
            <a:r>
              <a:rPr lang="es-CL" sz="3200" b="1" dirty="0">
                <a:solidFill>
                  <a:schemeClr val="tx2"/>
                </a:solidFill>
                <a:latin typeface="American Typewriter"/>
                <a:cs typeface="American Typewriter"/>
              </a:rPr>
              <a:t>   </a:t>
            </a:r>
          </a:p>
          <a:p>
            <a:pPr lvl="0" algn="just">
              <a:defRPr sz="1800"/>
            </a:pPr>
            <a:endParaRPr lang="es-CL" sz="3200" b="1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  <a:p>
            <a:pPr lvl="0" algn="just">
              <a:defRPr sz="1800"/>
            </a:pPr>
            <a:endParaRPr lang="es-CL" sz="1600" dirty="0">
              <a:solidFill>
                <a:schemeClr val="tx2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" name="12 Conector recto">
            <a:extLst>
              <a:ext uri="{FF2B5EF4-FFF2-40B4-BE49-F238E27FC236}">
                <a16:creationId xmlns="" xmlns:a16="http://schemas.microsoft.com/office/drawing/2014/main" id="{EF7FF84A-843F-47BB-9750-4044F9650A8B}"/>
              </a:ext>
            </a:extLst>
          </p:cNvPr>
          <p:cNvCxnSpPr/>
          <p:nvPr/>
        </p:nvCxnSpPr>
        <p:spPr>
          <a:xfrm>
            <a:off x="806871" y="764704"/>
            <a:ext cx="806489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13 Rectángulo">
            <a:extLst>
              <a:ext uri="{FF2B5EF4-FFF2-40B4-BE49-F238E27FC236}">
                <a16:creationId xmlns="" xmlns:a16="http://schemas.microsoft.com/office/drawing/2014/main" id="{8C6758E6-40AC-441E-A25E-953E92449563}"/>
              </a:ext>
            </a:extLst>
          </p:cNvPr>
          <p:cNvSpPr/>
          <p:nvPr/>
        </p:nvSpPr>
        <p:spPr>
          <a:xfrm>
            <a:off x="755576" y="718985"/>
            <a:ext cx="29523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atin typeface="Century Gothic" panose="020B0502020202020204" pitchFamily="34" charset="0"/>
            </a:endParaRPr>
          </a:p>
        </p:txBody>
      </p:sp>
      <p:pic>
        <p:nvPicPr>
          <p:cNvPr id="11" name="Picture 2" descr="C:\Users\Tiare\Desktop\Diseño Tiare\Value\Presentacion\triangulo.png">
            <a:extLst>
              <a:ext uri="{FF2B5EF4-FFF2-40B4-BE49-F238E27FC236}">
                <a16:creationId xmlns="" xmlns:a16="http://schemas.microsoft.com/office/drawing/2014/main" id="{186D3F0F-F871-4F1D-B8B1-4D87963B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25" y="273640"/>
            <a:ext cx="385290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C7912B38-A842-452A-B234-E6034FA77442}"/>
              </a:ext>
            </a:extLst>
          </p:cNvPr>
          <p:cNvSpPr txBox="1"/>
          <p:nvPr/>
        </p:nvSpPr>
        <p:spPr>
          <a:xfrm>
            <a:off x="5148064" y="1196752"/>
            <a:ext cx="4125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26 de marzo de 2018</a:t>
            </a:r>
          </a:p>
          <a:p>
            <a:r>
              <a:rPr lang="es-CL" b="1" dirty="0">
                <a:solidFill>
                  <a:srgbClr val="002060"/>
                </a:solidFill>
                <a:latin typeface="American Typewriter"/>
              </a:rPr>
              <a:t>Portal Radio </a:t>
            </a:r>
            <a:r>
              <a:rPr lang="es-CL" b="1" dirty="0" err="1">
                <a:solidFill>
                  <a:srgbClr val="002060"/>
                </a:solidFill>
                <a:latin typeface="American Typewriter"/>
              </a:rPr>
              <a:t>Bíobio</a:t>
            </a:r>
            <a:endParaRPr lang="es-CL" b="1" dirty="0">
              <a:solidFill>
                <a:srgbClr val="002060"/>
              </a:solidFill>
              <a:latin typeface="American Typewriter"/>
            </a:endParaRPr>
          </a:p>
        </p:txBody>
      </p:sp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="" xmlns:a16="http://schemas.microsoft.com/office/drawing/2014/main" id="{AEA972DB-512D-45A4-B775-25D693E5CD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13"/>
          <a:stretch/>
        </p:blipFill>
        <p:spPr>
          <a:xfrm>
            <a:off x="806871" y="908720"/>
            <a:ext cx="4125937" cy="57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14393</TotalTime>
  <Words>157</Words>
  <Application>Microsoft Office PowerPoint</Application>
  <PresentationFormat>Presentación en pantalla (4:3)</PresentationFormat>
  <Paragraphs>106</Paragraphs>
  <Slides>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Tiare Bakker</dc:creator>
  <cp:lastModifiedBy>Usuario de Windows</cp:lastModifiedBy>
  <cp:revision>688</cp:revision>
  <dcterms:created xsi:type="dcterms:W3CDTF">2015-10-27T23:43:59Z</dcterms:created>
  <dcterms:modified xsi:type="dcterms:W3CDTF">2019-11-25T14:12:58Z</dcterms:modified>
</cp:coreProperties>
</file>